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8"/>
  </p:notesMasterIdLst>
  <p:handoutMasterIdLst>
    <p:handoutMasterId r:id="rId199"/>
  </p:handoutMasterIdLst>
  <p:sldIdLst>
    <p:sldId id="267" r:id="rId5"/>
    <p:sldId id="357" r:id="rId6"/>
    <p:sldId id="560"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543" r:id="rId26"/>
    <p:sldId id="349" r:id="rId27"/>
    <p:sldId id="350" r:id="rId28"/>
    <p:sldId id="351" r:id="rId29"/>
    <p:sldId id="484" r:id="rId30"/>
    <p:sldId id="534" r:id="rId31"/>
    <p:sldId id="535" r:id="rId32"/>
    <p:sldId id="536" r:id="rId33"/>
    <p:sldId id="537" r:id="rId34"/>
    <p:sldId id="538" r:id="rId35"/>
    <p:sldId id="539" r:id="rId36"/>
    <p:sldId id="540" r:id="rId37"/>
    <p:sldId id="54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44" r:id="rId57"/>
    <p:sldId id="554" r:id="rId58"/>
    <p:sldId id="545" r:id="rId59"/>
    <p:sldId id="546" r:id="rId60"/>
    <p:sldId id="547" r:id="rId61"/>
    <p:sldId id="548" r:id="rId62"/>
    <p:sldId id="549" r:id="rId63"/>
    <p:sldId id="550" r:id="rId64"/>
    <p:sldId id="551" r:id="rId65"/>
    <p:sldId id="552" r:id="rId66"/>
    <p:sldId id="553" r:id="rId67"/>
    <p:sldId id="529" r:id="rId68"/>
    <p:sldId id="555" r:id="rId69"/>
    <p:sldId id="556" r:id="rId70"/>
    <p:sldId id="557" r:id="rId71"/>
    <p:sldId id="558" r:id="rId72"/>
    <p:sldId id="559" r:id="rId73"/>
    <p:sldId id="363"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95" r:id="rId107"/>
    <p:sldId id="496" r:id="rId108"/>
    <p:sldId id="449" r:id="rId109"/>
    <p:sldId id="450" r:id="rId110"/>
    <p:sldId id="451" r:id="rId111"/>
    <p:sldId id="452" r:id="rId112"/>
    <p:sldId id="454" r:id="rId113"/>
    <p:sldId id="455" r:id="rId114"/>
    <p:sldId id="456" r:id="rId115"/>
    <p:sldId id="457" r:id="rId116"/>
    <p:sldId id="458" r:id="rId117"/>
    <p:sldId id="459" r:id="rId118"/>
    <p:sldId id="460" r:id="rId119"/>
    <p:sldId id="461" r:id="rId120"/>
    <p:sldId id="462" r:id="rId121"/>
    <p:sldId id="463" r:id="rId122"/>
    <p:sldId id="464" r:id="rId123"/>
    <p:sldId id="465" r:id="rId124"/>
    <p:sldId id="466" r:id="rId125"/>
    <p:sldId id="467" r:id="rId126"/>
    <p:sldId id="468" r:id="rId127"/>
    <p:sldId id="469" r:id="rId128"/>
    <p:sldId id="477" r:id="rId129"/>
    <p:sldId id="478" r:id="rId130"/>
    <p:sldId id="479" r:id="rId131"/>
    <p:sldId id="480" r:id="rId132"/>
    <p:sldId id="481" r:id="rId133"/>
    <p:sldId id="482" r:id="rId134"/>
    <p:sldId id="483" r:id="rId135"/>
    <p:sldId id="365" r:id="rId136"/>
    <p:sldId id="366" r:id="rId137"/>
    <p:sldId id="367" r:id="rId138"/>
    <p:sldId id="368" r:id="rId139"/>
    <p:sldId id="369" r:id="rId140"/>
    <p:sldId id="370" r:id="rId141"/>
    <p:sldId id="371" r:id="rId142"/>
    <p:sldId id="372" r:id="rId143"/>
    <p:sldId id="373" r:id="rId144"/>
    <p:sldId id="374" r:id="rId145"/>
    <p:sldId id="375" r:id="rId146"/>
    <p:sldId id="376" r:id="rId147"/>
    <p:sldId id="377" r:id="rId148"/>
    <p:sldId id="378" r:id="rId149"/>
    <p:sldId id="379" r:id="rId150"/>
    <p:sldId id="380" r:id="rId151"/>
    <p:sldId id="381" r:id="rId152"/>
    <p:sldId id="382" r:id="rId153"/>
    <p:sldId id="383" r:id="rId154"/>
    <p:sldId id="384" r:id="rId155"/>
    <p:sldId id="385" r:id="rId156"/>
    <p:sldId id="386" r:id="rId157"/>
    <p:sldId id="387" r:id="rId158"/>
    <p:sldId id="388" r:id="rId159"/>
    <p:sldId id="389" r:id="rId160"/>
    <p:sldId id="486" r:id="rId161"/>
    <p:sldId id="487" r:id="rId162"/>
    <p:sldId id="488" r:id="rId163"/>
    <p:sldId id="391" r:id="rId164"/>
    <p:sldId id="489" r:id="rId165"/>
    <p:sldId id="490" r:id="rId166"/>
    <p:sldId id="491" r:id="rId167"/>
    <p:sldId id="393" r:id="rId168"/>
    <p:sldId id="394" r:id="rId169"/>
    <p:sldId id="395" r:id="rId170"/>
    <p:sldId id="396" r:id="rId171"/>
    <p:sldId id="397" r:id="rId172"/>
    <p:sldId id="398" r:id="rId173"/>
    <p:sldId id="399" r:id="rId174"/>
    <p:sldId id="400" r:id="rId175"/>
    <p:sldId id="401" r:id="rId176"/>
    <p:sldId id="402" r:id="rId177"/>
    <p:sldId id="403" r:id="rId178"/>
    <p:sldId id="404" r:id="rId179"/>
    <p:sldId id="405" r:id="rId180"/>
    <p:sldId id="406" r:id="rId181"/>
    <p:sldId id="407" r:id="rId182"/>
    <p:sldId id="408" r:id="rId183"/>
    <p:sldId id="409" r:id="rId184"/>
    <p:sldId id="410" r:id="rId185"/>
    <p:sldId id="411" r:id="rId186"/>
    <p:sldId id="412" r:id="rId187"/>
    <p:sldId id="413" r:id="rId188"/>
    <p:sldId id="414" r:id="rId189"/>
    <p:sldId id="415" r:id="rId190"/>
    <p:sldId id="416" r:id="rId191"/>
    <p:sldId id="364" r:id="rId192"/>
    <p:sldId id="334" r:id="rId193"/>
    <p:sldId id="358" r:id="rId194"/>
    <p:sldId id="499" r:id="rId195"/>
    <p:sldId id="360" r:id="rId196"/>
    <p:sldId id="262" r:id="rId19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75</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118</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143</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148</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152</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165</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174</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175</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178</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7.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7.xml"/><Relationship Id="rId5" Type="http://schemas.openxmlformats.org/officeDocument/2006/relationships/image" Target="../media/image16.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143</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4"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5175</TotalTime>
  <Words>7871</Words>
  <Application>Microsoft Office PowerPoint</Application>
  <PresentationFormat>On-screen Show (4:3)</PresentationFormat>
  <Paragraphs>1234</Paragraphs>
  <Slides>193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193</vt:i4>
      </vt:variant>
    </vt:vector>
  </HeadingPairs>
  <TitlesOfParts>
    <vt:vector size="20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720</cp:revision>
  <dcterms:created xsi:type="dcterms:W3CDTF">2014-11-11T13:03:42Z</dcterms:created>
  <dcterms:modified xsi:type="dcterms:W3CDTF">2015-12-08T11:37:25Z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